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75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84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7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0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6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02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77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4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86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00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84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FF6DB-E210-4C8C-9958-96516C559056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0B331-AD1D-4BBD-99FA-BDBF138B3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18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6138"/>
            <a:ext cx="9144000" cy="516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0296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0" y="-2115616"/>
            <a:ext cx="11430000" cy="11430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Ваш произвольный комментарий о Школе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985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846138"/>
            <a:ext cx="9150350" cy="516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5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6138"/>
            <a:ext cx="9144000" cy="516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849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846138"/>
            <a:ext cx="9150350" cy="516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68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6138"/>
            <a:ext cx="9144000" cy="516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30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841375"/>
            <a:ext cx="9150350" cy="517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95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841375"/>
            <a:ext cx="9150350" cy="517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67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849313"/>
            <a:ext cx="9150350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58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1323528"/>
            <a:ext cx="9906000" cy="9906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312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Следует ли добавить какой-либо элемент программы в следующие Школы? </a:t>
            </a:r>
          </a:p>
        </p:txBody>
      </p:sp>
    </p:spTree>
    <p:extLst>
      <p:ext uri="{BB962C8B-B14F-4D97-AF65-F5344CB8AC3E}">
        <p14:creationId xmlns:p14="http://schemas.microsoft.com/office/powerpoint/2010/main" val="3721829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Vsevolod Moreydo</dc:creator>
  <cp:lastModifiedBy>Vsevolod Moreydo</cp:lastModifiedBy>
  <cp:revision>2</cp:revision>
  <dcterms:created xsi:type="dcterms:W3CDTF">2017-12-21T20:35:40Z</dcterms:created>
  <dcterms:modified xsi:type="dcterms:W3CDTF">2017-12-21T20:54:18Z</dcterms:modified>
</cp:coreProperties>
</file>